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5" r:id="rId1"/>
  </p:sldMasterIdLst>
  <p:sldIdLst>
    <p:sldId id="256" r:id="rId2"/>
    <p:sldId id="258" r:id="rId3"/>
    <p:sldId id="257" r:id="rId4"/>
    <p:sldId id="259" r:id="rId5"/>
    <p:sldId id="260" r:id="rId6"/>
    <p:sldId id="273" r:id="rId7"/>
    <p:sldId id="262" r:id="rId8"/>
    <p:sldId id="271" r:id="rId9"/>
    <p:sldId id="261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20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01F9CA3-105E-4857-9057-6DB6197DA786}" type="datetimeFigureOut">
              <a:rPr lang="en-US" smtClean="0"/>
              <a:t>16/12/16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5772"/>
            <a:ext cx="8077200" cy="1673352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fr-FR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CODE CAMP - Technologies du Web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379163"/>
            <a:ext cx="6498159" cy="916641"/>
          </a:xfrm>
        </p:spPr>
        <p:txBody>
          <a:bodyPr/>
          <a:lstStyle/>
          <a:p>
            <a:r>
              <a:rPr lang="fr-FR" dirty="0" smtClean="0"/>
              <a:t>Réalisé</a:t>
            </a:r>
            <a:r>
              <a:rPr lang="tr-TR" dirty="0" smtClean="0"/>
              <a:t> par ABDULM_E </a:t>
            </a:r>
            <a:r>
              <a:rPr lang="tr-TR" dirty="0"/>
              <a:t>&amp; </a:t>
            </a:r>
            <a:r>
              <a:rPr lang="tr-TR" dirty="0" smtClean="0"/>
              <a:t>MATLOO_N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4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Historique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des </a:t>
            </a:r>
            <a:r>
              <a:rPr lang="en-US" cap="all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controles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4" name="Picture 3" descr="Screen Shot 2016-12-15 at 20.31.07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971239"/>
            <a:ext cx="788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Alerte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duree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de vie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" name="Picture 2" descr="Screen Shot 2016-12-15 at 20.44.03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63566"/>
            <a:ext cx="788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Alerte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des </a:t>
            </a:r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controles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6" name="Picture 5" descr="Screen Shot 2016-12-15 at 20.46.57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1770089"/>
            <a:ext cx="860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Controle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: </a:t>
            </a:r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AlERTE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" name="Picture 2" descr="Screen Shot 2016-12-16 at 11.33.18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981273"/>
            <a:ext cx="788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4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Controle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: </a:t>
            </a:r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Gestion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D’epi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4" name="Picture 3" descr="Screen Shot 2016-12-15 at 20.48.58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92096"/>
            <a:ext cx="788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Controle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: date </a:t>
            </a:r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controle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" name="Picture 2" descr="Screen Shot 2016-12-15 at 20.51.08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56523"/>
            <a:ext cx="788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Controle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: </a:t>
            </a:r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historique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" name="Picture 2" descr="Screen Shot 2016-12-15 at 20.52.0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52177"/>
            <a:ext cx="7884000" cy="46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Conclusion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38606" y="3437885"/>
            <a:ext cx="4466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Conclusion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527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fr-FR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PRESENTATION</a:t>
            </a:r>
            <a:r>
              <a:rPr lang="fr-FR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fr-FR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L’EQUIPE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5" name="Picture 4" descr="matloo_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19" y="2275999"/>
            <a:ext cx="1905000" cy="2286000"/>
          </a:xfrm>
          <a:prstGeom prst="rect">
            <a:avLst/>
          </a:prstGeom>
        </p:spPr>
      </p:pic>
      <p:pic>
        <p:nvPicPr>
          <p:cNvPr id="6" name="Picture 5" descr="eslam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05" y="2275999"/>
            <a:ext cx="1905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9133" y="4993512"/>
            <a:ext cx="1272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MATLOOB</a:t>
            </a:r>
          </a:p>
          <a:p>
            <a:pPr algn="ctr"/>
            <a:r>
              <a:rPr lang="de-DE" dirty="0"/>
              <a:t>NAUMAN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78018" y="4993512"/>
            <a:ext cx="1617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ABDULMOLA</a:t>
            </a:r>
          </a:p>
          <a:p>
            <a:pPr algn="ctr"/>
            <a:r>
              <a:rPr lang="tr-TR" dirty="0"/>
              <a:t>ESLAM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sk-SK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PROJET B.R.I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0" y="1837841"/>
            <a:ext cx="3390094" cy="32811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1465" y="5770420"/>
            <a:ext cx="315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rial"/>
                <a:cs typeface="Arial"/>
              </a:rPr>
              <a:t>Année</a:t>
            </a:r>
            <a:r>
              <a:rPr lang="en-US" dirty="0" smtClean="0">
                <a:latin typeface="Arial"/>
                <a:cs typeface="Arial"/>
              </a:rPr>
              <a:t> de </a:t>
            </a:r>
            <a:r>
              <a:rPr lang="en-US" dirty="0" err="1" smtClean="0">
                <a:latin typeface="Arial"/>
                <a:cs typeface="Arial"/>
              </a:rPr>
              <a:t>création</a:t>
            </a:r>
            <a:r>
              <a:rPr lang="en-US" dirty="0" smtClean="0">
                <a:latin typeface="Arial"/>
                <a:cs typeface="Arial"/>
              </a:rPr>
              <a:t> : 1964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90186" y="2100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90205" y="19801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9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s-ES_tradnl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PROBLEMATIQUE ?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70246"/>
            <a:ext cx="8229600" cy="3030554"/>
          </a:xfrm>
        </p:spPr>
        <p:txBody>
          <a:bodyPr/>
          <a:lstStyle/>
          <a:p>
            <a:pPr marL="118872" indent="0" algn="ctr">
              <a:buNone/>
            </a:pPr>
            <a:r>
              <a:rPr lang="fr-FR" dirty="0" smtClean="0"/>
              <a:t>Mise en place d’une plateforme web de gestion des E.P.I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47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Page login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" name="Picture 2" descr="Screen Shot 2016-12-16 at 11.22.0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60363"/>
            <a:ext cx="788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4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Admin alert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" name="Picture 2" descr="Screen Shot 2016-12-15 at 21.08.06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1893190"/>
            <a:ext cx="860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7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GESTION DES USERS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5" name="Picture 4" descr="Screen Shot 2016-12-16 at 11.12.0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68898"/>
            <a:ext cx="7884000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Ajouter</a:t>
            </a:r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des users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" name="Picture 2" descr="Screen Shot 2016-12-15 at 20.53.30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60567"/>
            <a:ext cx="788400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7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GESTION DES EQUIPEMENT</a:t>
            </a:r>
            <a:endParaRPr lang="en-US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" name="Picture 2" descr="Screen Shot 2016-12-16 at 11.08.2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771025"/>
            <a:ext cx="7884000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0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889</TotalTime>
  <Words>76</Words>
  <Application>Microsoft Macintosh PowerPoint</Application>
  <PresentationFormat>On-screen Show (4:3)</PresentationFormat>
  <Paragraphs>25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Module</vt:lpstr>
      <vt:lpstr>CODE CAMP - Technologies du Web</vt:lpstr>
      <vt:lpstr>PRESENTATION DE L’EQUIPE</vt:lpstr>
      <vt:lpstr>PROJET B.R.I</vt:lpstr>
      <vt:lpstr>PROBLEMATIQUE ?</vt:lpstr>
      <vt:lpstr>Page login</vt:lpstr>
      <vt:lpstr>Admin alert</vt:lpstr>
      <vt:lpstr>GESTION DES USERS</vt:lpstr>
      <vt:lpstr>Ajouter des users</vt:lpstr>
      <vt:lpstr>GESTION DES EQUIPEMENT</vt:lpstr>
      <vt:lpstr>Historique des controles</vt:lpstr>
      <vt:lpstr>Alerte duree de vie</vt:lpstr>
      <vt:lpstr>Alerte des controles</vt:lpstr>
      <vt:lpstr>Controle : AlERTE</vt:lpstr>
      <vt:lpstr>Controle : Gestion D’epi</vt:lpstr>
      <vt:lpstr>Controle : date controle</vt:lpstr>
      <vt:lpstr>Controle : historique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CAMP - Technologies du Web</dc:title>
  <dc:creator>Nauman MATLOOB</dc:creator>
  <cp:lastModifiedBy>Nauman MATLOOB</cp:lastModifiedBy>
  <cp:revision>17</cp:revision>
  <dcterms:created xsi:type="dcterms:W3CDTF">2016-12-14T11:16:41Z</dcterms:created>
  <dcterms:modified xsi:type="dcterms:W3CDTF">2016-12-16T10:33:55Z</dcterms:modified>
</cp:coreProperties>
</file>